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28803600" cy="51206400"/>
  <p:notesSz cx="6715125" cy="92392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6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30213" indent="26988" algn="l" rtl="0" eaLnBrk="0" fontAlgn="base" hangingPunct="0">
      <a:spcBef>
        <a:spcPct val="0"/>
      </a:spcBef>
      <a:spcAft>
        <a:spcPct val="0"/>
      </a:spcAft>
      <a:defRPr sz="6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860425" indent="53975" algn="l" rtl="0" eaLnBrk="0" fontAlgn="base" hangingPunct="0">
      <a:spcBef>
        <a:spcPct val="0"/>
      </a:spcBef>
      <a:spcAft>
        <a:spcPct val="0"/>
      </a:spcAft>
      <a:defRPr sz="6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290638" indent="80963" algn="l" rtl="0" eaLnBrk="0" fontAlgn="base" hangingPunct="0">
      <a:spcBef>
        <a:spcPct val="0"/>
      </a:spcBef>
      <a:spcAft>
        <a:spcPct val="0"/>
      </a:spcAft>
      <a:defRPr sz="6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720850" indent="107950" algn="l" rtl="0" eaLnBrk="0" fontAlgn="base" hangingPunct="0">
      <a:spcBef>
        <a:spcPct val="0"/>
      </a:spcBef>
      <a:spcAft>
        <a:spcPct val="0"/>
      </a:spcAft>
      <a:defRPr sz="6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6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6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6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6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7524">
          <p15:clr>
            <a:srgbClr val="A4A3A4"/>
          </p15:clr>
        </p15:guide>
        <p15:guide id="2" orient="horz" pos="31415">
          <p15:clr>
            <a:srgbClr val="A4A3A4"/>
          </p15:clr>
        </p15:guide>
        <p15:guide id="3" orient="horz" pos="3340">
          <p15:clr>
            <a:srgbClr val="A4A3A4"/>
          </p15:clr>
        </p15:guide>
        <p15:guide id="4" pos="90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40ADFF"/>
    <a:srgbClr val="002164"/>
    <a:srgbClr val="1E517C"/>
    <a:srgbClr val="3FADFF"/>
    <a:srgbClr val="C55A17"/>
    <a:srgbClr val="B21020"/>
    <a:srgbClr val="C64D1C"/>
    <a:srgbClr val="2C78B6"/>
    <a:srgbClr val="003399"/>
    <a:srgbClr val="E516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98" autoAdjust="0"/>
    <p:restoredTop sz="94660"/>
  </p:normalViewPr>
  <p:slideViewPr>
    <p:cSldViewPr snapToGrid="0" showGuides="1">
      <p:cViewPr>
        <p:scale>
          <a:sx n="30" d="100"/>
          <a:sy n="30" d="100"/>
        </p:scale>
        <p:origin x="-1080" y="-72"/>
      </p:cViewPr>
      <p:guideLst>
        <p:guide orient="horz" pos="7524"/>
        <p:guide orient="horz" pos="31415"/>
        <p:guide orient="horz" pos="3340"/>
        <p:guide pos="907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="" xmlns:a16="http://schemas.microsoft.com/office/drawing/2014/main" id="{09735F46-4BC7-BB5B-9B8E-942AEB8B95F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9888" cy="4619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5" name="Rectangle 3">
            <a:extLst>
              <a:ext uri="{FF2B5EF4-FFF2-40B4-BE49-F238E27FC236}">
                <a16:creationId xmlns="" xmlns:a16="http://schemas.microsoft.com/office/drawing/2014/main" id="{5870BC3B-8D20-69F2-711C-91C18870678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03650" y="0"/>
            <a:ext cx="2909888" cy="4619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8" name="Rectangle 4">
            <a:extLst>
              <a:ext uri="{FF2B5EF4-FFF2-40B4-BE49-F238E27FC236}">
                <a16:creationId xmlns="" xmlns:a16="http://schemas.microsoft.com/office/drawing/2014/main" id="{6ACCE587-3DDB-4BAA-AAC4-2A0DB25D30B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384425" y="692150"/>
            <a:ext cx="1947863" cy="34655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="" xmlns:a16="http://schemas.microsoft.com/office/drawing/2014/main" id="{1640B13C-7283-896F-F5BB-BAC6AFC9B2E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1513" y="4389438"/>
            <a:ext cx="5372100" cy="415766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="" xmlns:a16="http://schemas.microsoft.com/office/drawing/2014/main" id="{9E3BDEFC-22F5-5A79-553E-91329D97A0B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5700"/>
            <a:ext cx="2909888" cy="4619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9" name="Rectangle 7">
            <a:extLst>
              <a:ext uri="{FF2B5EF4-FFF2-40B4-BE49-F238E27FC236}">
                <a16:creationId xmlns="" xmlns:a16="http://schemas.microsoft.com/office/drawing/2014/main" id="{3619527C-40BD-5C18-DA72-74E2B224958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3650" y="8775700"/>
            <a:ext cx="2909888" cy="4619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B73192C-9B9B-42EA-82B7-53A77CCE820F}" type="slidenum">
              <a:rPr lang="en-US" altLang="en-US"/>
              <a:pPr>
                <a:defRPr/>
              </a:pPr>
              <a:t>‹N›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03709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1pPr>
    <a:lvl2pPr marL="430213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2pPr>
    <a:lvl3pPr marL="860425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3pPr>
    <a:lvl4pPr marL="1290638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4pPr>
    <a:lvl5pPr marL="172085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5pPr>
    <a:lvl6pPr marL="2151355" algn="l" defTabSz="860542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6pPr>
    <a:lvl7pPr marL="2581626" algn="l" defTabSz="860542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7pPr>
    <a:lvl8pPr marL="3011896" algn="l" defTabSz="860542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8pPr>
    <a:lvl9pPr marL="3442167" algn="l" defTabSz="860542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>
            <a:extLst>
              <a:ext uri="{FF2B5EF4-FFF2-40B4-BE49-F238E27FC236}">
                <a16:creationId xmlns="" xmlns:a16="http://schemas.microsoft.com/office/drawing/2014/main" id="{0FEA4585-1CAC-6025-C382-17F8888700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FE1CB04-A202-46CB-81AC-58106AD5566A}" type="slidenum">
              <a:rPr lang="en-US" altLang="en-US" sz="1200" smtClean="0"/>
              <a:pPr>
                <a:spcBef>
                  <a:spcPct val="0"/>
                </a:spcBef>
              </a:pPr>
              <a:t>1</a:t>
            </a:fld>
            <a:endParaRPr lang="en-US" altLang="en-US" sz="1200"/>
          </a:p>
        </p:txBody>
      </p:sp>
      <p:sp>
        <p:nvSpPr>
          <p:cNvPr id="3075" name="Rectangle 2">
            <a:extLst>
              <a:ext uri="{FF2B5EF4-FFF2-40B4-BE49-F238E27FC236}">
                <a16:creationId xmlns="" xmlns:a16="http://schemas.microsoft.com/office/drawing/2014/main" id="{257C2BE1-1AE9-DC68-ECBC-8967648EEE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="" xmlns:a16="http://schemas.microsoft.com/office/drawing/2014/main" id="{B02822C7-6628-3B59-AA5A-46A843B625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altLang="en-US" sz="1129"/>
          </a:p>
        </p:txBody>
      </p:sp>
    </p:spTree>
    <p:extLst>
      <p:ext uri="{BB962C8B-B14F-4D97-AF65-F5344CB8AC3E}">
        <p14:creationId xmlns:p14="http://schemas.microsoft.com/office/powerpoint/2010/main" val="1287094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953" y="15908149"/>
            <a:ext cx="24481698" cy="10974251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20089" y="29016282"/>
            <a:ext cx="20163426" cy="1308781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585296" indent="0" algn="ctr">
              <a:buNone/>
              <a:defRPr/>
            </a:lvl2pPr>
            <a:lvl3pPr marL="1170592" indent="0" algn="ctr">
              <a:buNone/>
              <a:defRPr/>
            </a:lvl3pPr>
            <a:lvl4pPr marL="1755889" indent="0" algn="ctr">
              <a:buNone/>
              <a:defRPr/>
            </a:lvl4pPr>
            <a:lvl5pPr marL="2341187" indent="0" algn="ctr">
              <a:buNone/>
              <a:defRPr/>
            </a:lvl5pPr>
            <a:lvl6pPr marL="2926483" indent="0" algn="ctr">
              <a:buNone/>
              <a:defRPr/>
            </a:lvl6pPr>
            <a:lvl7pPr marL="3511779" indent="0" algn="ctr">
              <a:buNone/>
              <a:defRPr/>
            </a:lvl7pPr>
            <a:lvl8pPr marL="4097075" indent="0" algn="ctr">
              <a:buNone/>
              <a:defRPr/>
            </a:lvl8pPr>
            <a:lvl9pPr marL="4682371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36852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0634" y="2050335"/>
            <a:ext cx="25922333" cy="8535529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0634" y="11947484"/>
            <a:ext cx="25922333" cy="337943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55589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883744" y="2050333"/>
            <a:ext cx="6479223" cy="43691522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0633" y="2050333"/>
            <a:ext cx="19268928" cy="436915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67133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0634" y="2050335"/>
            <a:ext cx="25922333" cy="8535529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0634" y="11947484"/>
            <a:ext cx="25922333" cy="33794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79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5260" y="32904691"/>
            <a:ext cx="24483513" cy="10170377"/>
          </a:xfrm>
          <a:prstGeom prst="rect">
            <a:avLst/>
          </a:prstGeom>
        </p:spPr>
        <p:txBody>
          <a:bodyPr anchor="t"/>
          <a:lstStyle>
            <a:lvl1pPr algn="l">
              <a:defRPr sz="512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5260" y="21702374"/>
            <a:ext cx="24483513" cy="1120231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560"/>
            </a:lvl1pPr>
            <a:lvl2pPr marL="585296" indent="0">
              <a:buNone/>
              <a:defRPr sz="2304"/>
            </a:lvl2pPr>
            <a:lvl3pPr marL="1170592" indent="0">
              <a:buNone/>
              <a:defRPr sz="2048"/>
            </a:lvl3pPr>
            <a:lvl4pPr marL="1755889" indent="0">
              <a:buNone/>
              <a:defRPr sz="1792"/>
            </a:lvl4pPr>
            <a:lvl5pPr marL="2341187" indent="0">
              <a:buNone/>
              <a:defRPr sz="1792"/>
            </a:lvl5pPr>
            <a:lvl6pPr marL="2926483" indent="0">
              <a:buNone/>
              <a:defRPr sz="1792"/>
            </a:lvl6pPr>
            <a:lvl7pPr marL="3511779" indent="0">
              <a:buNone/>
              <a:defRPr sz="1792"/>
            </a:lvl7pPr>
            <a:lvl8pPr marL="4097075" indent="0">
              <a:buNone/>
              <a:defRPr sz="1792"/>
            </a:lvl8pPr>
            <a:lvl9pPr marL="4682371" indent="0">
              <a:buNone/>
              <a:defRPr sz="179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7360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0634" y="2050335"/>
            <a:ext cx="25922333" cy="8535529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0636" y="11947484"/>
            <a:ext cx="12873168" cy="33794372"/>
          </a:xfrm>
          <a:prstGeom prst="rect">
            <a:avLst/>
          </a:prstGeom>
        </p:spPr>
        <p:txBody>
          <a:bodyPr/>
          <a:lstStyle>
            <a:lvl1pPr>
              <a:defRPr sz="3584"/>
            </a:lvl1pPr>
            <a:lvl2pPr>
              <a:defRPr sz="3072"/>
            </a:lvl2pPr>
            <a:lvl3pPr>
              <a:defRPr sz="2560"/>
            </a:lvl3pPr>
            <a:lvl4pPr>
              <a:defRPr sz="2304"/>
            </a:lvl4pPr>
            <a:lvl5pPr>
              <a:defRPr sz="2304"/>
            </a:lvl5pPr>
            <a:lvl6pPr>
              <a:defRPr sz="2304"/>
            </a:lvl6pPr>
            <a:lvl7pPr>
              <a:defRPr sz="2304"/>
            </a:lvl7pPr>
            <a:lvl8pPr>
              <a:defRPr sz="2304"/>
            </a:lvl8pPr>
            <a:lvl9pPr>
              <a:defRPr sz="230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87984" y="11947484"/>
            <a:ext cx="12874982" cy="33794372"/>
          </a:xfrm>
          <a:prstGeom prst="rect">
            <a:avLst/>
          </a:prstGeom>
        </p:spPr>
        <p:txBody>
          <a:bodyPr/>
          <a:lstStyle>
            <a:lvl1pPr>
              <a:defRPr sz="3584"/>
            </a:lvl1pPr>
            <a:lvl2pPr>
              <a:defRPr sz="3072"/>
            </a:lvl2pPr>
            <a:lvl3pPr>
              <a:defRPr sz="2560"/>
            </a:lvl3pPr>
            <a:lvl4pPr>
              <a:defRPr sz="2304"/>
            </a:lvl4pPr>
            <a:lvl5pPr>
              <a:defRPr sz="2304"/>
            </a:lvl5pPr>
            <a:lvl6pPr>
              <a:defRPr sz="2304"/>
            </a:lvl6pPr>
            <a:lvl7pPr>
              <a:defRPr sz="2304"/>
            </a:lvl7pPr>
            <a:lvl8pPr>
              <a:defRPr sz="2304"/>
            </a:lvl8pPr>
            <a:lvl9pPr>
              <a:defRPr sz="230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51777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0634" y="2050335"/>
            <a:ext cx="25922333" cy="853552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0636" y="11461997"/>
            <a:ext cx="12726201" cy="477808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072" b="1"/>
            </a:lvl1pPr>
            <a:lvl2pPr marL="585296" indent="0">
              <a:buNone/>
              <a:defRPr sz="2560" b="1"/>
            </a:lvl2pPr>
            <a:lvl3pPr marL="1170592" indent="0">
              <a:buNone/>
              <a:defRPr sz="2304" b="1"/>
            </a:lvl3pPr>
            <a:lvl4pPr marL="1755889" indent="0">
              <a:buNone/>
              <a:defRPr sz="2048" b="1"/>
            </a:lvl4pPr>
            <a:lvl5pPr marL="2341187" indent="0">
              <a:buNone/>
              <a:defRPr sz="2048" b="1"/>
            </a:lvl5pPr>
            <a:lvl6pPr marL="2926483" indent="0">
              <a:buNone/>
              <a:defRPr sz="2048" b="1"/>
            </a:lvl6pPr>
            <a:lvl7pPr marL="3511779" indent="0">
              <a:buNone/>
              <a:defRPr sz="2048" b="1"/>
            </a:lvl7pPr>
            <a:lvl8pPr marL="4097075" indent="0">
              <a:buNone/>
              <a:defRPr sz="2048" b="1"/>
            </a:lvl8pPr>
            <a:lvl9pPr marL="4682371" indent="0">
              <a:buNone/>
              <a:defRPr sz="204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0636" y="16240088"/>
            <a:ext cx="12726201" cy="29501769"/>
          </a:xfrm>
          <a:prstGeom prst="rect">
            <a:avLst/>
          </a:prstGeom>
        </p:spPr>
        <p:txBody>
          <a:bodyPr/>
          <a:lstStyle>
            <a:lvl1pPr>
              <a:defRPr sz="3072"/>
            </a:lvl1pPr>
            <a:lvl2pPr>
              <a:defRPr sz="2560"/>
            </a:lvl2pPr>
            <a:lvl3pPr>
              <a:defRPr sz="2304"/>
            </a:lvl3pPr>
            <a:lvl4pPr>
              <a:defRPr sz="2048"/>
            </a:lvl4pPr>
            <a:lvl5pPr>
              <a:defRPr sz="2048"/>
            </a:lvl5pPr>
            <a:lvl6pPr>
              <a:defRPr sz="2048"/>
            </a:lvl6pPr>
            <a:lvl7pPr>
              <a:defRPr sz="2048"/>
            </a:lvl7pPr>
            <a:lvl8pPr>
              <a:defRPr sz="2048"/>
            </a:lvl8pPr>
            <a:lvl9pPr>
              <a:defRPr sz="204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631321" y="11461997"/>
            <a:ext cx="12731645" cy="477808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072" b="1"/>
            </a:lvl1pPr>
            <a:lvl2pPr marL="585296" indent="0">
              <a:buNone/>
              <a:defRPr sz="2560" b="1"/>
            </a:lvl2pPr>
            <a:lvl3pPr marL="1170592" indent="0">
              <a:buNone/>
              <a:defRPr sz="2304" b="1"/>
            </a:lvl3pPr>
            <a:lvl4pPr marL="1755889" indent="0">
              <a:buNone/>
              <a:defRPr sz="2048" b="1"/>
            </a:lvl4pPr>
            <a:lvl5pPr marL="2341187" indent="0">
              <a:buNone/>
              <a:defRPr sz="2048" b="1"/>
            </a:lvl5pPr>
            <a:lvl6pPr marL="2926483" indent="0">
              <a:buNone/>
              <a:defRPr sz="2048" b="1"/>
            </a:lvl6pPr>
            <a:lvl7pPr marL="3511779" indent="0">
              <a:buNone/>
              <a:defRPr sz="2048" b="1"/>
            </a:lvl7pPr>
            <a:lvl8pPr marL="4097075" indent="0">
              <a:buNone/>
              <a:defRPr sz="2048" b="1"/>
            </a:lvl8pPr>
            <a:lvl9pPr marL="4682371" indent="0">
              <a:buNone/>
              <a:defRPr sz="204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631321" y="16240088"/>
            <a:ext cx="12731645" cy="29501769"/>
          </a:xfrm>
          <a:prstGeom prst="rect">
            <a:avLst/>
          </a:prstGeom>
        </p:spPr>
        <p:txBody>
          <a:bodyPr/>
          <a:lstStyle>
            <a:lvl1pPr>
              <a:defRPr sz="3072"/>
            </a:lvl1pPr>
            <a:lvl2pPr>
              <a:defRPr sz="2560"/>
            </a:lvl2pPr>
            <a:lvl3pPr>
              <a:defRPr sz="2304"/>
            </a:lvl3pPr>
            <a:lvl4pPr>
              <a:defRPr sz="2048"/>
            </a:lvl4pPr>
            <a:lvl5pPr>
              <a:defRPr sz="2048"/>
            </a:lvl5pPr>
            <a:lvl6pPr>
              <a:defRPr sz="2048"/>
            </a:lvl6pPr>
            <a:lvl7pPr>
              <a:defRPr sz="2048"/>
            </a:lvl7pPr>
            <a:lvl8pPr>
              <a:defRPr sz="2048"/>
            </a:lvl8pPr>
            <a:lvl9pPr>
              <a:defRPr sz="204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8234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0634" y="2050335"/>
            <a:ext cx="25922333" cy="8535529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15885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50266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0636" y="2039048"/>
            <a:ext cx="9476612" cy="8675529"/>
          </a:xfrm>
          <a:prstGeom prst="rect">
            <a:avLst/>
          </a:prstGeom>
        </p:spPr>
        <p:txBody>
          <a:bodyPr anchor="b"/>
          <a:lstStyle>
            <a:lvl1pPr algn="l">
              <a:defRPr sz="256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61984" y="2039046"/>
            <a:ext cx="16100985" cy="43702811"/>
          </a:xfrm>
          <a:prstGeom prst="rect">
            <a:avLst/>
          </a:prstGeom>
        </p:spPr>
        <p:txBody>
          <a:bodyPr/>
          <a:lstStyle>
            <a:lvl1pPr>
              <a:defRPr sz="4096"/>
            </a:lvl1pPr>
            <a:lvl2pPr>
              <a:defRPr sz="3584"/>
            </a:lvl2pPr>
            <a:lvl3pPr>
              <a:defRPr sz="3072"/>
            </a:lvl3pPr>
            <a:lvl4pPr>
              <a:defRPr sz="2560"/>
            </a:lvl4pPr>
            <a:lvl5pPr>
              <a:defRPr sz="2560"/>
            </a:lvl5pPr>
            <a:lvl6pPr>
              <a:defRPr sz="2560"/>
            </a:lvl6pPr>
            <a:lvl7pPr>
              <a:defRPr sz="2560"/>
            </a:lvl7pPr>
            <a:lvl8pPr>
              <a:defRPr sz="2560"/>
            </a:lvl8pPr>
            <a:lvl9pPr>
              <a:defRPr sz="256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0636" y="10714572"/>
            <a:ext cx="9476612" cy="3502728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792"/>
            </a:lvl1pPr>
            <a:lvl2pPr marL="585296" indent="0">
              <a:buNone/>
              <a:defRPr sz="1536"/>
            </a:lvl2pPr>
            <a:lvl3pPr marL="1170592" indent="0">
              <a:buNone/>
              <a:defRPr sz="1280"/>
            </a:lvl3pPr>
            <a:lvl4pPr marL="1755889" indent="0">
              <a:buNone/>
              <a:defRPr sz="1152"/>
            </a:lvl4pPr>
            <a:lvl5pPr marL="2341187" indent="0">
              <a:buNone/>
              <a:defRPr sz="1152"/>
            </a:lvl5pPr>
            <a:lvl6pPr marL="2926483" indent="0">
              <a:buNone/>
              <a:defRPr sz="1152"/>
            </a:lvl6pPr>
            <a:lvl7pPr marL="3511779" indent="0">
              <a:buNone/>
              <a:defRPr sz="1152"/>
            </a:lvl7pPr>
            <a:lvl8pPr marL="4097075" indent="0">
              <a:buNone/>
              <a:defRPr sz="1152"/>
            </a:lvl8pPr>
            <a:lvl9pPr marL="4682371" indent="0">
              <a:buNone/>
              <a:defRPr sz="115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59778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46415" y="35844708"/>
            <a:ext cx="17282160" cy="4231636"/>
          </a:xfrm>
          <a:prstGeom prst="rect">
            <a:avLst/>
          </a:prstGeom>
        </p:spPr>
        <p:txBody>
          <a:bodyPr anchor="b"/>
          <a:lstStyle>
            <a:lvl1pPr algn="l">
              <a:defRPr sz="256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646415" y="4574864"/>
            <a:ext cx="17282160" cy="307233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96"/>
            </a:lvl1pPr>
            <a:lvl2pPr marL="585296" indent="0">
              <a:buNone/>
              <a:defRPr sz="3584"/>
            </a:lvl2pPr>
            <a:lvl3pPr marL="1170592" indent="0">
              <a:buNone/>
              <a:defRPr sz="3072"/>
            </a:lvl3pPr>
            <a:lvl4pPr marL="1755889" indent="0">
              <a:buNone/>
              <a:defRPr sz="2560"/>
            </a:lvl4pPr>
            <a:lvl5pPr marL="2341187" indent="0">
              <a:buNone/>
              <a:defRPr sz="2560"/>
            </a:lvl5pPr>
            <a:lvl6pPr marL="2926483" indent="0">
              <a:buNone/>
              <a:defRPr sz="2560"/>
            </a:lvl6pPr>
            <a:lvl7pPr marL="3511779" indent="0">
              <a:buNone/>
              <a:defRPr sz="2560"/>
            </a:lvl7pPr>
            <a:lvl8pPr marL="4097075" indent="0">
              <a:buNone/>
              <a:defRPr sz="2560"/>
            </a:lvl8pPr>
            <a:lvl9pPr marL="4682371" indent="0">
              <a:buNone/>
              <a:defRPr sz="256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46415" y="40076341"/>
            <a:ext cx="17282160" cy="600874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792"/>
            </a:lvl1pPr>
            <a:lvl2pPr marL="585296" indent="0">
              <a:buNone/>
              <a:defRPr sz="1536"/>
            </a:lvl2pPr>
            <a:lvl3pPr marL="1170592" indent="0">
              <a:buNone/>
              <a:defRPr sz="1280"/>
            </a:lvl3pPr>
            <a:lvl4pPr marL="1755889" indent="0">
              <a:buNone/>
              <a:defRPr sz="1152"/>
            </a:lvl4pPr>
            <a:lvl5pPr marL="2341187" indent="0">
              <a:buNone/>
              <a:defRPr sz="1152"/>
            </a:lvl5pPr>
            <a:lvl6pPr marL="2926483" indent="0">
              <a:buNone/>
              <a:defRPr sz="1152"/>
            </a:lvl6pPr>
            <a:lvl7pPr marL="3511779" indent="0">
              <a:buNone/>
              <a:defRPr sz="1152"/>
            </a:lvl7pPr>
            <a:lvl8pPr marL="4097075" indent="0">
              <a:buNone/>
              <a:defRPr sz="1152"/>
            </a:lvl8pPr>
            <a:lvl9pPr marL="4682371" indent="0">
              <a:buNone/>
              <a:defRPr sz="115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24303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75163" rtl="0" eaLnBrk="0" fontAlgn="base" hangingPunct="0">
        <a:spcBef>
          <a:spcPct val="0"/>
        </a:spcBef>
        <a:spcAft>
          <a:spcPct val="0"/>
        </a:spcAft>
        <a:defRPr sz="214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475163" rtl="0" eaLnBrk="0" fontAlgn="base" hangingPunct="0">
        <a:spcBef>
          <a:spcPct val="0"/>
        </a:spcBef>
        <a:spcAft>
          <a:spcPct val="0"/>
        </a:spcAft>
        <a:defRPr sz="21400">
          <a:solidFill>
            <a:schemeClr val="tx2"/>
          </a:solidFill>
          <a:latin typeface="Arial" charset="0"/>
        </a:defRPr>
      </a:lvl2pPr>
      <a:lvl3pPr algn="ctr" defTabSz="4475163" rtl="0" eaLnBrk="0" fontAlgn="base" hangingPunct="0">
        <a:spcBef>
          <a:spcPct val="0"/>
        </a:spcBef>
        <a:spcAft>
          <a:spcPct val="0"/>
        </a:spcAft>
        <a:defRPr sz="21400">
          <a:solidFill>
            <a:schemeClr val="tx2"/>
          </a:solidFill>
          <a:latin typeface="Arial" charset="0"/>
        </a:defRPr>
      </a:lvl3pPr>
      <a:lvl4pPr algn="ctr" defTabSz="4475163" rtl="0" eaLnBrk="0" fontAlgn="base" hangingPunct="0">
        <a:spcBef>
          <a:spcPct val="0"/>
        </a:spcBef>
        <a:spcAft>
          <a:spcPct val="0"/>
        </a:spcAft>
        <a:defRPr sz="21400">
          <a:solidFill>
            <a:schemeClr val="tx2"/>
          </a:solidFill>
          <a:latin typeface="Arial" charset="0"/>
        </a:defRPr>
      </a:lvl4pPr>
      <a:lvl5pPr algn="ctr" defTabSz="4475163" rtl="0" eaLnBrk="0" fontAlgn="base" hangingPunct="0">
        <a:spcBef>
          <a:spcPct val="0"/>
        </a:spcBef>
        <a:spcAft>
          <a:spcPct val="0"/>
        </a:spcAft>
        <a:defRPr sz="21400">
          <a:solidFill>
            <a:schemeClr val="tx2"/>
          </a:solidFill>
          <a:latin typeface="Arial" charset="0"/>
        </a:defRPr>
      </a:lvl5pPr>
      <a:lvl6pPr marL="585296" algn="ctr" defTabSz="4477112" rtl="0" fontAlgn="base">
        <a:spcBef>
          <a:spcPct val="0"/>
        </a:spcBef>
        <a:spcAft>
          <a:spcPct val="0"/>
        </a:spcAft>
        <a:defRPr sz="21508">
          <a:solidFill>
            <a:schemeClr val="tx2"/>
          </a:solidFill>
          <a:latin typeface="Arial" charset="0"/>
        </a:defRPr>
      </a:lvl6pPr>
      <a:lvl7pPr marL="1170592" algn="ctr" defTabSz="4477112" rtl="0" fontAlgn="base">
        <a:spcBef>
          <a:spcPct val="0"/>
        </a:spcBef>
        <a:spcAft>
          <a:spcPct val="0"/>
        </a:spcAft>
        <a:defRPr sz="21508">
          <a:solidFill>
            <a:schemeClr val="tx2"/>
          </a:solidFill>
          <a:latin typeface="Arial" charset="0"/>
        </a:defRPr>
      </a:lvl7pPr>
      <a:lvl8pPr marL="1755889" algn="ctr" defTabSz="4477112" rtl="0" fontAlgn="base">
        <a:spcBef>
          <a:spcPct val="0"/>
        </a:spcBef>
        <a:spcAft>
          <a:spcPct val="0"/>
        </a:spcAft>
        <a:defRPr sz="21508">
          <a:solidFill>
            <a:schemeClr val="tx2"/>
          </a:solidFill>
          <a:latin typeface="Arial" charset="0"/>
        </a:defRPr>
      </a:lvl8pPr>
      <a:lvl9pPr marL="2341187" algn="ctr" defTabSz="4477112" rtl="0" fontAlgn="base">
        <a:spcBef>
          <a:spcPct val="0"/>
        </a:spcBef>
        <a:spcAft>
          <a:spcPct val="0"/>
        </a:spcAft>
        <a:defRPr sz="21508">
          <a:solidFill>
            <a:schemeClr val="tx2"/>
          </a:solidFill>
          <a:latin typeface="Arial" charset="0"/>
        </a:defRPr>
      </a:lvl9pPr>
    </p:titleStyle>
    <p:bodyStyle>
      <a:lvl1pPr marL="1676400" indent="-1676400" algn="l" defTabSz="4475163" rtl="0" eaLnBrk="0" fontAlgn="base" hangingPunct="0">
        <a:spcBef>
          <a:spcPct val="20000"/>
        </a:spcBef>
        <a:spcAft>
          <a:spcPct val="0"/>
        </a:spcAft>
        <a:buChar char="•"/>
        <a:defRPr sz="15600">
          <a:solidFill>
            <a:schemeClr val="tx1"/>
          </a:solidFill>
          <a:latin typeface="+mn-lt"/>
          <a:ea typeface="+mn-ea"/>
          <a:cs typeface="+mn-cs"/>
        </a:defRPr>
      </a:lvl1pPr>
      <a:lvl2pPr marL="3635375" indent="-1397000" algn="l" defTabSz="4475163" rtl="0" eaLnBrk="0" fontAlgn="base" hangingPunct="0">
        <a:spcBef>
          <a:spcPct val="20000"/>
        </a:spcBef>
        <a:spcAft>
          <a:spcPct val="0"/>
        </a:spcAft>
        <a:buChar char="–"/>
        <a:defRPr sz="13600">
          <a:solidFill>
            <a:schemeClr val="tx1"/>
          </a:solidFill>
          <a:latin typeface="+mn-lt"/>
        </a:defRPr>
      </a:lvl2pPr>
      <a:lvl3pPr marL="5592763" indent="-1117600" algn="l" defTabSz="4475163" rtl="0" eaLnBrk="0" fontAlgn="base" hangingPunct="0">
        <a:spcBef>
          <a:spcPct val="20000"/>
        </a:spcBef>
        <a:spcAft>
          <a:spcPct val="0"/>
        </a:spcAft>
        <a:buChar char="•"/>
        <a:defRPr sz="11600">
          <a:solidFill>
            <a:schemeClr val="tx1"/>
          </a:solidFill>
          <a:latin typeface="+mn-lt"/>
        </a:defRPr>
      </a:lvl3pPr>
      <a:lvl4pPr marL="7829550" indent="-1117600" algn="l" defTabSz="4475163" rtl="0" eaLnBrk="0" fontAlgn="base" hangingPunct="0">
        <a:spcBef>
          <a:spcPct val="20000"/>
        </a:spcBef>
        <a:spcAft>
          <a:spcPct val="0"/>
        </a:spcAft>
        <a:buChar char="–"/>
        <a:defRPr sz="9600">
          <a:solidFill>
            <a:schemeClr val="tx1"/>
          </a:solidFill>
          <a:latin typeface="+mn-lt"/>
        </a:defRPr>
      </a:lvl4pPr>
      <a:lvl5pPr marL="10069513" indent="-1117600" algn="l" defTabSz="4475163" rtl="0" eaLnBrk="0" fontAlgn="base" hangingPunct="0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5pPr>
      <a:lvl6pPr marL="10657273" indent="-1117754" algn="l" defTabSz="4477112" rtl="0" fontAlgn="base">
        <a:spcBef>
          <a:spcPct val="20000"/>
        </a:spcBef>
        <a:spcAft>
          <a:spcPct val="0"/>
        </a:spcAft>
        <a:buChar char="»"/>
        <a:defRPr sz="9730">
          <a:solidFill>
            <a:schemeClr val="tx1"/>
          </a:solidFill>
          <a:latin typeface="+mn-lt"/>
        </a:defRPr>
      </a:lvl6pPr>
      <a:lvl7pPr marL="11242569" indent="-1117754" algn="l" defTabSz="4477112" rtl="0" fontAlgn="base">
        <a:spcBef>
          <a:spcPct val="20000"/>
        </a:spcBef>
        <a:spcAft>
          <a:spcPct val="0"/>
        </a:spcAft>
        <a:buChar char="»"/>
        <a:defRPr sz="9730">
          <a:solidFill>
            <a:schemeClr val="tx1"/>
          </a:solidFill>
          <a:latin typeface="+mn-lt"/>
        </a:defRPr>
      </a:lvl7pPr>
      <a:lvl8pPr marL="11827867" indent="-1117754" algn="l" defTabSz="4477112" rtl="0" fontAlgn="base">
        <a:spcBef>
          <a:spcPct val="20000"/>
        </a:spcBef>
        <a:spcAft>
          <a:spcPct val="0"/>
        </a:spcAft>
        <a:buChar char="»"/>
        <a:defRPr sz="9730">
          <a:solidFill>
            <a:schemeClr val="tx1"/>
          </a:solidFill>
          <a:latin typeface="+mn-lt"/>
        </a:defRPr>
      </a:lvl8pPr>
      <a:lvl9pPr marL="12413163" indent="-1117754" algn="l" defTabSz="4477112" rtl="0" fontAlgn="base">
        <a:spcBef>
          <a:spcPct val="20000"/>
        </a:spcBef>
        <a:spcAft>
          <a:spcPct val="0"/>
        </a:spcAft>
        <a:buChar char="»"/>
        <a:defRPr sz="973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170592" rtl="0" eaLnBrk="1" latinLnBrk="0" hangingPunct="1">
        <a:defRPr sz="2304" kern="1200">
          <a:solidFill>
            <a:schemeClr val="tx1"/>
          </a:solidFill>
          <a:latin typeface="+mn-lt"/>
          <a:ea typeface="+mn-ea"/>
          <a:cs typeface="+mn-cs"/>
        </a:defRPr>
      </a:lvl1pPr>
      <a:lvl2pPr marL="585296" algn="l" defTabSz="1170592" rtl="0" eaLnBrk="1" latinLnBrk="0" hangingPunct="1">
        <a:defRPr sz="2304" kern="1200">
          <a:solidFill>
            <a:schemeClr val="tx1"/>
          </a:solidFill>
          <a:latin typeface="+mn-lt"/>
          <a:ea typeface="+mn-ea"/>
          <a:cs typeface="+mn-cs"/>
        </a:defRPr>
      </a:lvl2pPr>
      <a:lvl3pPr marL="1170592" algn="l" defTabSz="1170592" rtl="0" eaLnBrk="1" latinLnBrk="0" hangingPunct="1">
        <a:defRPr sz="2304" kern="1200">
          <a:solidFill>
            <a:schemeClr val="tx1"/>
          </a:solidFill>
          <a:latin typeface="+mn-lt"/>
          <a:ea typeface="+mn-ea"/>
          <a:cs typeface="+mn-cs"/>
        </a:defRPr>
      </a:lvl3pPr>
      <a:lvl4pPr marL="1755889" algn="l" defTabSz="1170592" rtl="0" eaLnBrk="1" latinLnBrk="0" hangingPunct="1">
        <a:defRPr sz="2304" kern="1200">
          <a:solidFill>
            <a:schemeClr val="tx1"/>
          </a:solidFill>
          <a:latin typeface="+mn-lt"/>
          <a:ea typeface="+mn-ea"/>
          <a:cs typeface="+mn-cs"/>
        </a:defRPr>
      </a:lvl4pPr>
      <a:lvl5pPr marL="2341187" algn="l" defTabSz="1170592" rtl="0" eaLnBrk="1" latinLnBrk="0" hangingPunct="1">
        <a:defRPr sz="2304" kern="1200">
          <a:solidFill>
            <a:schemeClr val="tx1"/>
          </a:solidFill>
          <a:latin typeface="+mn-lt"/>
          <a:ea typeface="+mn-ea"/>
          <a:cs typeface="+mn-cs"/>
        </a:defRPr>
      </a:lvl5pPr>
      <a:lvl6pPr marL="2926483" algn="l" defTabSz="1170592" rtl="0" eaLnBrk="1" latinLnBrk="0" hangingPunct="1">
        <a:defRPr sz="2304" kern="1200">
          <a:solidFill>
            <a:schemeClr val="tx1"/>
          </a:solidFill>
          <a:latin typeface="+mn-lt"/>
          <a:ea typeface="+mn-ea"/>
          <a:cs typeface="+mn-cs"/>
        </a:defRPr>
      </a:lvl6pPr>
      <a:lvl7pPr marL="3511779" algn="l" defTabSz="1170592" rtl="0" eaLnBrk="1" latinLnBrk="0" hangingPunct="1">
        <a:defRPr sz="2304" kern="1200">
          <a:solidFill>
            <a:schemeClr val="tx1"/>
          </a:solidFill>
          <a:latin typeface="+mn-lt"/>
          <a:ea typeface="+mn-ea"/>
          <a:cs typeface="+mn-cs"/>
        </a:defRPr>
      </a:lvl7pPr>
      <a:lvl8pPr marL="4097075" algn="l" defTabSz="1170592" rtl="0" eaLnBrk="1" latinLnBrk="0" hangingPunct="1">
        <a:defRPr sz="2304" kern="1200">
          <a:solidFill>
            <a:schemeClr val="tx1"/>
          </a:solidFill>
          <a:latin typeface="+mn-lt"/>
          <a:ea typeface="+mn-ea"/>
          <a:cs typeface="+mn-cs"/>
        </a:defRPr>
      </a:lvl8pPr>
      <a:lvl9pPr marL="4682371" algn="l" defTabSz="1170592" rtl="0" eaLnBrk="1" latinLnBrk="0" hangingPunct="1">
        <a:defRPr sz="230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FFF"/>
            </a:gs>
            <a:gs pos="39999">
              <a:srgbClr val="3FADFF"/>
            </a:gs>
            <a:gs pos="94406">
              <a:srgbClr val="FFFFFF"/>
            </a:gs>
            <a:gs pos="100000">
              <a:srgbClr val="FFFFF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uppo 13"/>
          <p:cNvGrpSpPr/>
          <p:nvPr/>
        </p:nvGrpSpPr>
        <p:grpSpPr>
          <a:xfrm>
            <a:off x="968375" y="5925422"/>
            <a:ext cx="27062715" cy="3187047"/>
            <a:chOff x="968375" y="5925422"/>
            <a:chExt cx="27062715" cy="3187047"/>
          </a:xfrm>
        </p:grpSpPr>
        <p:sp>
          <p:nvSpPr>
            <p:cNvPr id="2055" name="AutoShape 13">
              <a:extLst>
                <a:ext uri="{FF2B5EF4-FFF2-40B4-BE49-F238E27FC236}">
                  <a16:creationId xmlns="" xmlns:a16="http://schemas.microsoft.com/office/drawing/2014/main" id="{0CEE1CEB-AF6D-3E0F-3CC0-D874A7CC84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8375" y="5925422"/>
              <a:ext cx="27062715" cy="3187047"/>
            </a:xfrm>
            <a:prstGeom prst="roundRect">
              <a:avLst>
                <a:gd name="adj" fmla="val 10870"/>
              </a:avLst>
            </a:prstGeom>
            <a:solidFill>
              <a:schemeClr val="bg1"/>
            </a:solidFill>
            <a:ln w="76200">
              <a:solidFill>
                <a:srgbClr val="FFC000"/>
              </a:solidFill>
              <a:round/>
              <a:headEnd/>
              <a:tailEnd/>
            </a:ln>
            <a:effectLst/>
          </p:spPr>
          <p:txBody>
            <a:bodyPr wrap="none" lIns="93259" tIns="46629" rIns="93259" bIns="46629" anchor="ctr"/>
            <a:lstStyle>
              <a:lvl1pPr defTabSz="3497263" eaLnBrk="0" hangingPunct="0">
                <a:defRPr sz="69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3497263" eaLnBrk="0" hangingPunct="0">
                <a:defRPr sz="69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3497263" eaLnBrk="0" hangingPunct="0">
                <a:defRPr sz="69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3497263" eaLnBrk="0" hangingPunct="0">
                <a:defRPr sz="69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3497263" eaLnBrk="0" hangingPunct="0">
                <a:defRPr sz="69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3497263" eaLnBrk="0" fontAlgn="base" hangingPunct="0">
                <a:spcBef>
                  <a:spcPct val="0"/>
                </a:spcBef>
                <a:spcAft>
                  <a:spcPct val="0"/>
                </a:spcAft>
                <a:defRPr sz="69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3497263" eaLnBrk="0" fontAlgn="base" hangingPunct="0">
                <a:spcBef>
                  <a:spcPct val="0"/>
                </a:spcBef>
                <a:spcAft>
                  <a:spcPct val="0"/>
                </a:spcAft>
                <a:defRPr sz="69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3497263" eaLnBrk="0" fontAlgn="base" hangingPunct="0">
                <a:spcBef>
                  <a:spcPct val="0"/>
                </a:spcBef>
                <a:spcAft>
                  <a:spcPct val="0"/>
                </a:spcAft>
                <a:defRPr sz="69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3497263" eaLnBrk="0" fontAlgn="base" hangingPunct="0">
                <a:spcBef>
                  <a:spcPct val="0"/>
                </a:spcBef>
                <a:spcAft>
                  <a:spcPct val="0"/>
                </a:spcAft>
                <a:defRPr sz="69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8834">
                <a:solidFill>
                  <a:schemeClr val="bg1"/>
                </a:solidFill>
                <a:cs typeface="+mn-cs"/>
              </a:endParaRPr>
            </a:p>
          </p:txBody>
        </p:sp>
        <p:sp>
          <p:nvSpPr>
            <p:cNvPr id="2056" name="Text Box 14">
              <a:extLst>
                <a:ext uri="{FF2B5EF4-FFF2-40B4-BE49-F238E27FC236}">
                  <a16:creationId xmlns="" xmlns:a16="http://schemas.microsoft.com/office/drawing/2014/main" id="{53490960-58FD-B9FD-7B8D-E78FE59007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60487" y="5980060"/>
              <a:ext cx="26391573" cy="2494826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square" lIns="93259" tIns="46629" rIns="93259" bIns="46629">
              <a:spAutoFit/>
            </a:bodyPr>
            <a:lstStyle>
              <a:lvl1pPr defTabSz="3497263" eaLnBrk="0" hangingPunct="0">
                <a:defRPr sz="69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3497263" eaLnBrk="0" hangingPunct="0">
                <a:defRPr sz="69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3497263" eaLnBrk="0" hangingPunct="0">
                <a:defRPr sz="69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3497263" eaLnBrk="0" hangingPunct="0">
                <a:defRPr sz="69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3497263" eaLnBrk="0" hangingPunct="0">
                <a:defRPr sz="69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3497263" eaLnBrk="0" fontAlgn="base" hangingPunct="0">
                <a:spcBef>
                  <a:spcPct val="0"/>
                </a:spcBef>
                <a:spcAft>
                  <a:spcPct val="0"/>
                </a:spcAft>
                <a:defRPr sz="69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3497263" eaLnBrk="0" fontAlgn="base" hangingPunct="0">
                <a:spcBef>
                  <a:spcPct val="0"/>
                </a:spcBef>
                <a:spcAft>
                  <a:spcPct val="0"/>
                </a:spcAft>
                <a:defRPr sz="69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3497263" eaLnBrk="0" fontAlgn="base" hangingPunct="0">
                <a:spcBef>
                  <a:spcPct val="0"/>
                </a:spcBef>
                <a:spcAft>
                  <a:spcPct val="0"/>
                </a:spcAft>
                <a:defRPr sz="69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3497263" eaLnBrk="0" fontAlgn="base" hangingPunct="0">
                <a:spcBef>
                  <a:spcPct val="0"/>
                </a:spcBef>
                <a:spcAft>
                  <a:spcPct val="0"/>
                </a:spcAft>
                <a:defRPr sz="69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it-IT" altLang="en-US" sz="6000" b="1" dirty="0" smtClean="0">
                  <a:solidFill>
                    <a:schemeClr val="accent2">
                      <a:lumMod val="50000"/>
                    </a:schemeClr>
                  </a:solidFill>
                  <a:cs typeface="+mn-cs"/>
                </a:rPr>
                <a:t>TITOLO (</a:t>
              </a:r>
              <a:r>
                <a:rPr lang="it-IT" altLang="en-US" sz="6000" b="1" dirty="0" err="1" smtClean="0">
                  <a:solidFill>
                    <a:schemeClr val="accent2">
                      <a:lumMod val="50000"/>
                    </a:schemeClr>
                  </a:solidFill>
                  <a:cs typeface="+mn-cs"/>
                </a:rPr>
                <a:t>Arial</a:t>
              </a:r>
              <a:r>
                <a:rPr lang="it-IT" altLang="en-US" sz="6000" b="1" dirty="0" smtClean="0">
                  <a:solidFill>
                    <a:schemeClr val="accent2">
                      <a:lumMod val="50000"/>
                    </a:schemeClr>
                  </a:solidFill>
                  <a:cs typeface="+mn-cs"/>
                </a:rPr>
                <a:t> 60)</a:t>
              </a:r>
              <a:r>
                <a:rPr lang="it-IT" altLang="en-US" sz="3200" b="1" dirty="0">
                  <a:solidFill>
                    <a:srgbClr val="B21020"/>
                  </a:solidFill>
                  <a:cs typeface="+mn-cs"/>
                </a:rPr>
                <a:t/>
              </a:r>
              <a:br>
                <a:rPr lang="it-IT" altLang="en-US" sz="3200" b="1" dirty="0">
                  <a:solidFill>
                    <a:srgbClr val="B21020"/>
                  </a:solidFill>
                  <a:cs typeface="+mn-cs"/>
                </a:rPr>
              </a:br>
              <a:r>
                <a:rPr lang="it-IT" altLang="en-US" sz="3200" b="1" dirty="0" smtClean="0">
                  <a:solidFill>
                    <a:srgbClr val="B21020"/>
                  </a:solidFill>
                  <a:cs typeface="+mn-cs"/>
                </a:rPr>
                <a:t/>
              </a:r>
              <a:br>
                <a:rPr lang="it-IT" altLang="en-US" sz="3200" b="1" dirty="0" smtClean="0">
                  <a:solidFill>
                    <a:srgbClr val="B21020"/>
                  </a:solidFill>
                  <a:cs typeface="+mn-cs"/>
                </a:rPr>
              </a:br>
              <a:r>
                <a:rPr lang="it-IT" altLang="en-US" sz="3200" b="1" dirty="0" smtClean="0">
                  <a:cs typeface="+mn-cs"/>
                </a:rPr>
                <a:t>Autori (</a:t>
              </a:r>
              <a:r>
                <a:rPr lang="it-IT" altLang="en-US" sz="3200" b="1" dirty="0" err="1" smtClean="0">
                  <a:cs typeface="+mn-cs"/>
                </a:rPr>
                <a:t>Arial</a:t>
              </a:r>
              <a:r>
                <a:rPr lang="it-IT" altLang="en-US" sz="3200" b="1" dirty="0" smtClean="0">
                  <a:cs typeface="+mn-cs"/>
                </a:rPr>
                <a:t> 32)</a:t>
              </a:r>
              <a:r>
                <a:rPr lang="it-IT" altLang="en-US" sz="3200" b="1" baseline="30000" dirty="0" smtClean="0">
                  <a:cs typeface="+mn-cs"/>
                </a:rPr>
                <a:t/>
              </a:r>
              <a:br>
                <a:rPr lang="it-IT" altLang="en-US" sz="3200" b="1" baseline="30000" dirty="0" smtClean="0">
                  <a:cs typeface="+mn-cs"/>
                </a:rPr>
              </a:br>
              <a:r>
                <a:rPr lang="it-IT" altLang="en-US" sz="3200" b="1" dirty="0" smtClean="0">
                  <a:cs typeface="+mn-cs"/>
                </a:rPr>
                <a:t>Affiliazioni (</a:t>
              </a:r>
              <a:r>
                <a:rPr lang="it-IT" altLang="en-US" sz="3200" b="1" dirty="0" err="1" smtClean="0">
                  <a:cs typeface="+mn-cs"/>
                </a:rPr>
                <a:t>Arial</a:t>
              </a:r>
              <a:r>
                <a:rPr lang="it-IT" altLang="en-US" sz="3200" b="1" dirty="0" smtClean="0">
                  <a:cs typeface="+mn-cs"/>
                </a:rPr>
                <a:t> 20)</a:t>
              </a:r>
              <a:endParaRPr lang="it-IT" altLang="en-US" sz="2800" i="1" dirty="0"/>
            </a:p>
          </p:txBody>
        </p:sp>
      </p:grpSp>
      <p:grpSp>
        <p:nvGrpSpPr>
          <p:cNvPr id="11" name="Gruppo 10"/>
          <p:cNvGrpSpPr/>
          <p:nvPr/>
        </p:nvGrpSpPr>
        <p:grpSpPr>
          <a:xfrm>
            <a:off x="999905" y="10202456"/>
            <a:ext cx="13795611" cy="7740240"/>
            <a:chOff x="1091507" y="13134840"/>
            <a:chExt cx="13795611" cy="7740240"/>
          </a:xfrm>
        </p:grpSpPr>
        <p:sp>
          <p:nvSpPr>
            <p:cNvPr id="43" name="AutoShape 50">
              <a:extLst>
                <a:ext uri="{FF2B5EF4-FFF2-40B4-BE49-F238E27FC236}">
                  <a16:creationId xmlns="" xmlns:a16="http://schemas.microsoft.com/office/drawing/2014/main" id="{A9A717F4-A973-4F3B-B010-0636C62302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1507" y="13134840"/>
              <a:ext cx="13795611" cy="7740239"/>
            </a:xfrm>
            <a:prstGeom prst="roundRect">
              <a:avLst>
                <a:gd name="adj" fmla="val 7000"/>
              </a:avLst>
            </a:prstGeom>
            <a:solidFill>
              <a:schemeClr val="bg1"/>
            </a:solidFill>
            <a:ln w="76200">
              <a:solidFill>
                <a:srgbClr val="FFC000"/>
              </a:solidFill>
              <a:round/>
              <a:headEnd/>
              <a:tailEnd/>
            </a:ln>
            <a:effectLst/>
          </p:spPr>
          <p:txBody>
            <a:bodyPr wrap="none" anchor="ctr"/>
            <a:lstStyle>
              <a:lvl1pPr eaLnBrk="0" hangingPunct="0">
                <a:defRPr sz="69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69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69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69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69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69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69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69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69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8834" dirty="0">
                <a:cs typeface="+mn-cs"/>
              </a:endParaRPr>
            </a:p>
          </p:txBody>
        </p:sp>
        <p:grpSp>
          <p:nvGrpSpPr>
            <p:cNvPr id="10" name="Gruppo 9"/>
            <p:cNvGrpSpPr/>
            <p:nvPr/>
          </p:nvGrpSpPr>
          <p:grpSpPr>
            <a:xfrm>
              <a:off x="1675722" y="13185457"/>
              <a:ext cx="12817680" cy="7689623"/>
              <a:chOff x="1675722" y="13185457"/>
              <a:chExt cx="12817680" cy="7689623"/>
            </a:xfrm>
          </p:grpSpPr>
          <p:sp>
            <p:nvSpPr>
              <p:cNvPr id="2062" name="Text Box 42">
                <a:extLst>
                  <a:ext uri="{FF2B5EF4-FFF2-40B4-BE49-F238E27FC236}">
                    <a16:creationId xmlns="" xmlns:a16="http://schemas.microsoft.com/office/drawing/2014/main" id="{4500253E-0355-89DC-E9D4-75B8C063309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066403" y="13185457"/>
                <a:ext cx="6943930" cy="771277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square" lIns="93259" tIns="46629" rIns="93259" bIns="46629">
                <a:spAutoFit/>
              </a:bodyPr>
              <a:lstStyle>
                <a:lvl1pPr defTabSz="3497263" eaLnBrk="0" hangingPunct="0">
                  <a:defRPr sz="69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defTabSz="3497263" eaLnBrk="0" hangingPunct="0">
                  <a:defRPr sz="69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defTabSz="3497263" eaLnBrk="0" hangingPunct="0">
                  <a:defRPr sz="69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defTabSz="3497263" eaLnBrk="0" hangingPunct="0">
                  <a:defRPr sz="69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defTabSz="3497263" eaLnBrk="0" hangingPunct="0">
                  <a:defRPr sz="69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defTabSz="34972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69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defTabSz="34972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69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defTabSz="34972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69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defTabSz="34972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69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defRPr/>
                </a:pPr>
                <a:r>
                  <a:rPr lang="it-IT" altLang="en-US" sz="4400" b="1" dirty="0" smtClean="0">
                    <a:solidFill>
                      <a:schemeClr val="accent2">
                        <a:lumMod val="50000"/>
                      </a:schemeClr>
                    </a:solidFill>
                    <a:cs typeface="+mn-cs"/>
                  </a:rPr>
                  <a:t>Introduzione (</a:t>
                </a:r>
                <a:r>
                  <a:rPr lang="it-IT" altLang="en-US" sz="4400" b="1" dirty="0" err="1" smtClean="0">
                    <a:solidFill>
                      <a:schemeClr val="accent2">
                        <a:lumMod val="50000"/>
                      </a:schemeClr>
                    </a:solidFill>
                    <a:cs typeface="+mn-cs"/>
                  </a:rPr>
                  <a:t>Arial</a:t>
                </a:r>
                <a:r>
                  <a:rPr lang="it-IT" altLang="en-US" sz="4400" b="1" dirty="0" smtClean="0">
                    <a:solidFill>
                      <a:schemeClr val="accent2">
                        <a:lumMod val="50000"/>
                      </a:schemeClr>
                    </a:solidFill>
                    <a:cs typeface="+mn-cs"/>
                  </a:rPr>
                  <a:t> 44)</a:t>
                </a:r>
                <a:endParaRPr lang="it-IT" altLang="en-US" sz="4400" b="1" dirty="0">
                  <a:solidFill>
                    <a:schemeClr val="accent2">
                      <a:lumMod val="50000"/>
                    </a:schemeClr>
                  </a:solidFill>
                  <a:cs typeface="+mn-cs"/>
                </a:endParaRPr>
              </a:p>
            </p:txBody>
          </p:sp>
          <p:sp>
            <p:nvSpPr>
              <p:cNvPr id="2052" name="Text Box 9">
                <a:extLst>
                  <a:ext uri="{FF2B5EF4-FFF2-40B4-BE49-F238E27FC236}">
                    <a16:creationId xmlns="" xmlns:a16="http://schemas.microsoft.com/office/drawing/2014/main" id="{7DD3FAE7-5A6E-E6B0-DB5F-027E8358403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75722" y="13979050"/>
                <a:ext cx="12817680" cy="689603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square" lIns="93259" tIns="46629" rIns="93259" bIns="46629">
                <a:spAutoFit/>
              </a:bodyPr>
              <a:lstStyle>
                <a:lvl1pPr defTabSz="3497263" eaLnBrk="0" hangingPunct="0">
                  <a:defRPr sz="69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defTabSz="3497263" eaLnBrk="0" hangingPunct="0">
                  <a:defRPr sz="69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defTabSz="3497263" eaLnBrk="0" hangingPunct="0">
                  <a:defRPr sz="69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defTabSz="3497263" eaLnBrk="0" hangingPunct="0">
                  <a:defRPr sz="69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defTabSz="3497263" eaLnBrk="0" hangingPunct="0">
                  <a:defRPr sz="69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defTabSz="34972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69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defTabSz="34972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69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defTabSz="34972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69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defTabSz="34972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69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r>
                  <a:rPr lang="it-IT" sz="3400" dirty="0" err="1" smtClean="0">
                    <a:cs typeface="+mn-cs"/>
                  </a:rPr>
                  <a:t>Arial</a:t>
                </a:r>
                <a:r>
                  <a:rPr lang="it-IT" sz="3400" dirty="0">
                    <a:cs typeface="+mn-cs"/>
                  </a:rPr>
                  <a:t> </a:t>
                </a:r>
                <a:r>
                  <a:rPr lang="it-IT" sz="3400" dirty="0" smtClean="0">
                    <a:cs typeface="+mn-cs"/>
                  </a:rPr>
                  <a:t>34</a:t>
                </a:r>
                <a:br>
                  <a:rPr lang="it-IT" sz="3400" dirty="0" smtClean="0">
                    <a:cs typeface="+mn-cs"/>
                  </a:rPr>
                </a:br>
                <a:r>
                  <a:rPr lang="it-IT" sz="3400" dirty="0" smtClean="0">
                    <a:cs typeface="+mn-cs"/>
                  </a:rPr>
    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    </a:r>
                <a:endParaRPr lang="en-US" sz="3400" dirty="0">
                  <a:cs typeface="+mn-cs"/>
                </a:endParaRPr>
              </a:p>
            </p:txBody>
          </p:sp>
        </p:grpSp>
      </p:grpSp>
      <p:grpSp>
        <p:nvGrpSpPr>
          <p:cNvPr id="12" name="Gruppo 11"/>
          <p:cNvGrpSpPr/>
          <p:nvPr/>
        </p:nvGrpSpPr>
        <p:grpSpPr>
          <a:xfrm>
            <a:off x="915837" y="18936668"/>
            <a:ext cx="13986940" cy="12981400"/>
            <a:chOff x="1031438" y="20179864"/>
            <a:chExt cx="12347285" cy="14101265"/>
          </a:xfrm>
        </p:grpSpPr>
        <p:sp>
          <p:nvSpPr>
            <p:cNvPr id="2051" name="AutoShape 4">
              <a:extLst>
                <a:ext uri="{FF2B5EF4-FFF2-40B4-BE49-F238E27FC236}">
                  <a16:creationId xmlns="" xmlns:a16="http://schemas.microsoft.com/office/drawing/2014/main" id="{940BAC95-78DC-37F6-A7BD-0FCCE8E0B2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1438" y="20179864"/>
              <a:ext cx="12252598" cy="13615941"/>
            </a:xfrm>
            <a:prstGeom prst="roundRect">
              <a:avLst>
                <a:gd name="adj" fmla="val 7000"/>
              </a:avLst>
            </a:prstGeom>
            <a:solidFill>
              <a:schemeClr val="bg1"/>
            </a:solidFill>
            <a:ln w="76200">
              <a:solidFill>
                <a:srgbClr val="FFC000"/>
              </a:solidFill>
              <a:round/>
              <a:headEnd/>
              <a:tailEnd/>
            </a:ln>
            <a:effectLst/>
          </p:spPr>
          <p:txBody>
            <a:bodyPr wrap="none" anchor="ctr"/>
            <a:lstStyle>
              <a:lvl1pPr eaLnBrk="0" hangingPunct="0">
                <a:defRPr sz="69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69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69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69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69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69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69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69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69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8834">
                <a:cs typeface="+mn-cs"/>
              </a:endParaRPr>
            </a:p>
          </p:txBody>
        </p:sp>
        <p:grpSp>
          <p:nvGrpSpPr>
            <p:cNvPr id="16" name="Gruppo 15">
              <a:extLst>
                <a:ext uri="{FF2B5EF4-FFF2-40B4-BE49-F238E27FC236}">
                  <a16:creationId xmlns="" xmlns:a16="http://schemas.microsoft.com/office/drawing/2014/main" id="{61001A1C-8362-4100-A158-B6EF1693B0AF}"/>
                </a:ext>
              </a:extLst>
            </p:cNvPr>
            <p:cNvGrpSpPr/>
            <p:nvPr/>
          </p:nvGrpSpPr>
          <p:grpSpPr>
            <a:xfrm>
              <a:off x="1296563" y="20425792"/>
              <a:ext cx="12082160" cy="13855337"/>
              <a:chOff x="1244271" y="21820647"/>
              <a:chExt cx="12573007" cy="16144875"/>
            </a:xfrm>
          </p:grpSpPr>
          <p:sp>
            <p:nvSpPr>
              <p:cNvPr id="2053" name="Text Box 10">
                <a:extLst>
                  <a:ext uri="{FF2B5EF4-FFF2-40B4-BE49-F238E27FC236}">
                    <a16:creationId xmlns="" xmlns:a16="http://schemas.microsoft.com/office/drawing/2014/main" id="{2CB42C09-F837-6302-11B1-7D8EE7F6376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97565" y="21820647"/>
                <a:ext cx="10377506" cy="976258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square" lIns="93259" tIns="46629" rIns="93259" bIns="46629">
                <a:spAutoFit/>
              </a:bodyPr>
              <a:lstStyle>
                <a:lvl1pPr defTabSz="3497263" eaLnBrk="0" hangingPunct="0">
                  <a:defRPr sz="69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defTabSz="3497263" eaLnBrk="0" hangingPunct="0">
                  <a:defRPr sz="69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defTabSz="3497263" eaLnBrk="0" hangingPunct="0">
                  <a:defRPr sz="69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defTabSz="3497263" eaLnBrk="0" hangingPunct="0">
                  <a:defRPr sz="69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defTabSz="3497263" eaLnBrk="0" hangingPunct="0">
                  <a:defRPr sz="69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defTabSz="34972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69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defTabSz="34972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69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defTabSz="34972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69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defTabSz="34972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69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defRPr/>
                </a:pPr>
                <a:r>
                  <a:rPr lang="en-US" altLang="en-US" sz="4400" b="1" dirty="0" err="1">
                    <a:solidFill>
                      <a:schemeClr val="accent2">
                        <a:lumMod val="50000"/>
                      </a:schemeClr>
                    </a:solidFill>
                    <a:cs typeface="+mn-cs"/>
                  </a:rPr>
                  <a:t>Caso</a:t>
                </a:r>
                <a:r>
                  <a:rPr lang="en-US" altLang="en-US" sz="4400" b="1" dirty="0">
                    <a:solidFill>
                      <a:schemeClr val="accent2">
                        <a:lumMod val="50000"/>
                      </a:schemeClr>
                    </a:solidFill>
                    <a:cs typeface="+mn-cs"/>
                  </a:rPr>
                  <a:t> </a:t>
                </a:r>
                <a:r>
                  <a:rPr lang="it-IT" altLang="en-US" sz="4400" b="1" dirty="0" smtClean="0">
                    <a:solidFill>
                      <a:schemeClr val="accent2">
                        <a:lumMod val="50000"/>
                      </a:schemeClr>
                    </a:solidFill>
                    <a:cs typeface="+mn-cs"/>
                  </a:rPr>
                  <a:t>Clinico/Materiali e metodi + Risultati </a:t>
                </a:r>
                <a:endParaRPr lang="it-IT" altLang="en-US" sz="4400" b="1" dirty="0">
                  <a:solidFill>
                    <a:schemeClr val="accent2">
                      <a:lumMod val="50000"/>
                    </a:schemeClr>
                  </a:solidFill>
                  <a:cs typeface="+mn-cs"/>
                </a:endParaRPr>
              </a:p>
            </p:txBody>
          </p:sp>
          <p:sp>
            <p:nvSpPr>
              <p:cNvPr id="2059" name="Text Box 36">
                <a:extLst>
                  <a:ext uri="{FF2B5EF4-FFF2-40B4-BE49-F238E27FC236}">
                    <a16:creationId xmlns="" xmlns:a16="http://schemas.microsoft.com/office/drawing/2014/main" id="{EAA1C91B-BB35-2E7C-5E5C-95FA63D1843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44271" y="22785907"/>
                <a:ext cx="12573007" cy="1517961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square" lIns="62388" tIns="31193" rIns="62388" bIns="31193">
                <a:spAutoFit/>
              </a:bodyPr>
              <a:lstStyle>
                <a:lvl1pPr defTabSz="488950" eaLnBrk="0" hangingPunct="0">
                  <a:defRPr sz="69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defTabSz="488950" eaLnBrk="0" hangingPunct="0">
                  <a:defRPr sz="69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defTabSz="488950" eaLnBrk="0" hangingPunct="0">
                  <a:defRPr sz="69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defTabSz="488950" eaLnBrk="0" hangingPunct="0">
                  <a:defRPr sz="69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defTabSz="488950" eaLnBrk="0" hangingPunct="0">
                  <a:defRPr sz="69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defTabSz="488950" eaLnBrk="0" fontAlgn="base" hangingPunct="0">
                  <a:spcBef>
                    <a:spcPct val="0"/>
                  </a:spcBef>
                  <a:spcAft>
                    <a:spcPct val="0"/>
                  </a:spcAft>
                  <a:defRPr sz="69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defTabSz="488950" eaLnBrk="0" fontAlgn="base" hangingPunct="0">
                  <a:spcBef>
                    <a:spcPct val="0"/>
                  </a:spcBef>
                  <a:spcAft>
                    <a:spcPct val="0"/>
                  </a:spcAft>
                  <a:defRPr sz="69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defTabSz="488950" eaLnBrk="0" fontAlgn="base" hangingPunct="0">
                  <a:spcBef>
                    <a:spcPct val="0"/>
                  </a:spcBef>
                  <a:spcAft>
                    <a:spcPct val="0"/>
                  </a:spcAft>
                  <a:defRPr sz="69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defTabSz="488950" eaLnBrk="0" fontAlgn="base" hangingPunct="0">
                  <a:spcBef>
                    <a:spcPct val="0"/>
                  </a:spcBef>
                  <a:spcAft>
                    <a:spcPct val="0"/>
                  </a:spcAft>
                  <a:defRPr sz="69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just">
                  <a:lnSpc>
                    <a:spcPct val="95000"/>
                  </a:lnSpc>
                  <a:defRPr/>
                </a:pPr>
                <a:r>
                  <a:rPr lang="it-IT" sz="3400" dirty="0" smtClean="0"/>
    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    </a:r>
                <a:endParaRPr lang="en-US" sz="3400" dirty="0"/>
              </a:p>
              <a:p>
                <a:pPr algn="just">
                  <a:lnSpc>
                    <a:spcPct val="95000"/>
                  </a:lnSpc>
                  <a:defRPr/>
                </a:pPr>
                <a:endParaRPr lang="it-IT" altLang="en-US" sz="3400" dirty="0">
                  <a:latin typeface="+mj-lt"/>
                  <a:cs typeface="+mn-cs"/>
                </a:endParaRPr>
              </a:p>
            </p:txBody>
          </p:sp>
        </p:grpSp>
      </p:grpSp>
      <p:grpSp>
        <p:nvGrpSpPr>
          <p:cNvPr id="45" name="Gruppo 44">
            <a:extLst>
              <a:ext uri="{FF2B5EF4-FFF2-40B4-BE49-F238E27FC236}">
                <a16:creationId xmlns="" xmlns:a16="http://schemas.microsoft.com/office/drawing/2014/main" id="{45AAC5CB-6A28-408A-BF3D-F5CF93A5FEA9}"/>
              </a:ext>
            </a:extLst>
          </p:cNvPr>
          <p:cNvGrpSpPr/>
          <p:nvPr/>
        </p:nvGrpSpPr>
        <p:grpSpPr>
          <a:xfrm>
            <a:off x="15680724" y="10202456"/>
            <a:ext cx="12455442" cy="1192813"/>
            <a:chOff x="1598244" y="44149640"/>
            <a:chExt cx="5816220" cy="1914419"/>
          </a:xfrm>
        </p:grpSpPr>
        <p:sp>
          <p:nvSpPr>
            <p:cNvPr id="46" name="AutoShape 50">
              <a:extLst>
                <a:ext uri="{FF2B5EF4-FFF2-40B4-BE49-F238E27FC236}">
                  <a16:creationId xmlns="" xmlns:a16="http://schemas.microsoft.com/office/drawing/2014/main" id="{A9A717F4-A973-4F3B-B010-0636C62302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8244" y="44149640"/>
              <a:ext cx="5816220" cy="1914419"/>
            </a:xfrm>
            <a:prstGeom prst="roundRect">
              <a:avLst>
                <a:gd name="adj" fmla="val 7000"/>
              </a:avLst>
            </a:prstGeom>
            <a:solidFill>
              <a:schemeClr val="bg1"/>
            </a:solidFill>
            <a:ln w="76200">
              <a:solidFill>
                <a:srgbClr val="FFC000"/>
              </a:solidFill>
              <a:round/>
              <a:headEnd/>
              <a:tailEnd/>
            </a:ln>
            <a:effectLst/>
          </p:spPr>
          <p:txBody>
            <a:bodyPr wrap="none" anchor="ctr"/>
            <a:lstStyle>
              <a:lvl1pPr eaLnBrk="0" hangingPunct="0">
                <a:defRPr sz="69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69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69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69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69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69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69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69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69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8834" dirty="0">
                <a:cs typeface="+mn-cs"/>
              </a:endParaRPr>
            </a:p>
          </p:txBody>
        </p:sp>
        <p:sp>
          <p:nvSpPr>
            <p:cNvPr id="47" name="CasellaDiTesto 46">
              <a:extLst>
                <a:ext uri="{FF2B5EF4-FFF2-40B4-BE49-F238E27FC236}">
                  <a16:creationId xmlns="" xmlns:a16="http://schemas.microsoft.com/office/drawing/2014/main" id="{DB0860A1-487E-4CB9-9CEA-A6E6855EF797}"/>
                </a:ext>
              </a:extLst>
            </p:cNvPr>
            <p:cNvSpPr txBox="1"/>
            <p:nvPr/>
          </p:nvSpPr>
          <p:spPr>
            <a:xfrm>
              <a:off x="1771131" y="44575873"/>
              <a:ext cx="5129056" cy="9385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3200" b="1" dirty="0" smtClean="0">
                  <a:solidFill>
                    <a:schemeClr val="accent2">
                      <a:lumMod val="50000"/>
                    </a:schemeClr>
                  </a:solidFill>
                  <a:latin typeface="Arial" charset="0"/>
                  <a:cs typeface="+mn-cs"/>
                </a:rPr>
                <a:t>Figura/Tabella 1</a:t>
              </a:r>
              <a:endParaRPr lang="it-IT" sz="2000" dirty="0">
                <a:latin typeface="Arial" charset="0"/>
                <a:cs typeface="+mn-cs"/>
              </a:endParaRPr>
            </a:p>
          </p:txBody>
        </p:sp>
      </p:grpSp>
      <p:grpSp>
        <p:nvGrpSpPr>
          <p:cNvPr id="6" name="Gruppo 5"/>
          <p:cNvGrpSpPr/>
          <p:nvPr/>
        </p:nvGrpSpPr>
        <p:grpSpPr>
          <a:xfrm>
            <a:off x="15680724" y="11587774"/>
            <a:ext cx="12455443" cy="6354921"/>
            <a:chOff x="15680724" y="11587774"/>
            <a:chExt cx="12455443" cy="6354921"/>
          </a:xfrm>
        </p:grpSpPr>
        <p:sp>
          <p:nvSpPr>
            <p:cNvPr id="51" name="AutoShape 50">
              <a:extLst>
                <a:ext uri="{FF2B5EF4-FFF2-40B4-BE49-F238E27FC236}">
                  <a16:creationId xmlns="" xmlns:a16="http://schemas.microsoft.com/office/drawing/2014/main" id="{A9A717F4-A973-4F3B-B010-0636C62302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680724" y="11587774"/>
              <a:ext cx="12455443" cy="6354921"/>
            </a:xfrm>
            <a:prstGeom prst="roundRect">
              <a:avLst>
                <a:gd name="adj" fmla="val 7000"/>
              </a:avLst>
            </a:prstGeom>
            <a:solidFill>
              <a:schemeClr val="bg1"/>
            </a:solidFill>
            <a:ln w="76200">
              <a:solidFill>
                <a:srgbClr val="FFC000"/>
              </a:solidFill>
              <a:round/>
              <a:headEnd/>
              <a:tailEnd/>
            </a:ln>
            <a:effectLst/>
          </p:spPr>
          <p:txBody>
            <a:bodyPr wrap="none" anchor="ctr"/>
            <a:lstStyle>
              <a:lvl1pPr eaLnBrk="0" hangingPunct="0">
                <a:defRPr sz="69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69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69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69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69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69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69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69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69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8834" dirty="0">
                <a:cs typeface="+mn-cs"/>
              </a:endParaRPr>
            </a:p>
          </p:txBody>
        </p:sp>
        <p:sp>
          <p:nvSpPr>
            <p:cNvPr id="55" name="CasellaDiTesto 54">
              <a:extLst>
                <a:ext uri="{FF2B5EF4-FFF2-40B4-BE49-F238E27FC236}">
                  <a16:creationId xmlns="" xmlns:a16="http://schemas.microsoft.com/office/drawing/2014/main" id="{DB0860A1-487E-4CB9-9CEA-A6E6855EF797}"/>
                </a:ext>
              </a:extLst>
            </p:cNvPr>
            <p:cNvSpPr txBox="1"/>
            <p:nvPr/>
          </p:nvSpPr>
          <p:spPr>
            <a:xfrm>
              <a:off x="20013418" y="14472846"/>
              <a:ext cx="379005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3200" b="1" dirty="0" smtClean="0">
                  <a:solidFill>
                    <a:schemeClr val="accent2">
                      <a:lumMod val="50000"/>
                    </a:schemeClr>
                  </a:solidFill>
                  <a:latin typeface="Arial" charset="0"/>
                  <a:cs typeface="+mn-cs"/>
                </a:rPr>
                <a:t>Figura/Tabella 1</a:t>
              </a:r>
              <a:endParaRPr lang="it-IT" sz="2000" dirty="0">
                <a:latin typeface="Arial" charset="0"/>
                <a:cs typeface="+mn-cs"/>
              </a:endParaRPr>
            </a:p>
          </p:txBody>
        </p:sp>
      </p:grpSp>
      <p:grpSp>
        <p:nvGrpSpPr>
          <p:cNvPr id="4" name="Gruppo 3"/>
          <p:cNvGrpSpPr/>
          <p:nvPr/>
        </p:nvGrpSpPr>
        <p:grpSpPr>
          <a:xfrm>
            <a:off x="15680724" y="18855330"/>
            <a:ext cx="12455442" cy="12615955"/>
            <a:chOff x="15680724" y="18855330"/>
            <a:chExt cx="12455442" cy="12615955"/>
          </a:xfrm>
        </p:grpSpPr>
        <p:sp>
          <p:nvSpPr>
            <p:cNvPr id="50" name="AutoShape 50">
              <a:extLst>
                <a:ext uri="{FF2B5EF4-FFF2-40B4-BE49-F238E27FC236}">
                  <a16:creationId xmlns="" xmlns:a16="http://schemas.microsoft.com/office/drawing/2014/main" id="{3F69A413-D4BE-6E61-A8F7-1164EF8735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680724" y="18855330"/>
              <a:ext cx="12455442" cy="12615955"/>
            </a:xfrm>
            <a:prstGeom prst="roundRect">
              <a:avLst>
                <a:gd name="adj" fmla="val 7000"/>
              </a:avLst>
            </a:prstGeom>
            <a:solidFill>
              <a:schemeClr val="bg1"/>
            </a:solidFill>
            <a:ln w="76200">
              <a:solidFill>
                <a:srgbClr val="FFC000"/>
              </a:solidFill>
              <a:round/>
              <a:headEnd/>
              <a:tailEnd/>
            </a:ln>
            <a:effectLst/>
          </p:spPr>
          <p:txBody>
            <a:bodyPr wrap="none" anchor="ctr"/>
            <a:lstStyle>
              <a:lvl1pPr eaLnBrk="0" hangingPunct="0">
                <a:defRPr sz="69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69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69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69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69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69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69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69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69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8834" dirty="0">
                <a:cs typeface="+mn-cs"/>
              </a:endParaRPr>
            </a:p>
          </p:txBody>
        </p:sp>
        <p:sp>
          <p:nvSpPr>
            <p:cNvPr id="56" name="Text Box 10">
              <a:extLst>
                <a:ext uri="{FF2B5EF4-FFF2-40B4-BE49-F238E27FC236}">
                  <a16:creationId xmlns="" xmlns:a16="http://schemas.microsoft.com/office/drawing/2014/main" id="{2CB42C09-F837-6302-11B1-7D8EE7F637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260120" y="19146572"/>
              <a:ext cx="11296650" cy="771277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square" lIns="93259" tIns="46629" rIns="93259" bIns="46629">
              <a:spAutoFit/>
            </a:bodyPr>
            <a:lstStyle>
              <a:lvl1pPr defTabSz="3497263" eaLnBrk="0" hangingPunct="0">
                <a:defRPr sz="69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3497263" eaLnBrk="0" hangingPunct="0">
                <a:defRPr sz="69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3497263" eaLnBrk="0" hangingPunct="0">
                <a:defRPr sz="69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3497263" eaLnBrk="0" hangingPunct="0">
                <a:defRPr sz="69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3497263" eaLnBrk="0" hangingPunct="0">
                <a:defRPr sz="69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3497263" eaLnBrk="0" fontAlgn="base" hangingPunct="0">
                <a:spcBef>
                  <a:spcPct val="0"/>
                </a:spcBef>
                <a:spcAft>
                  <a:spcPct val="0"/>
                </a:spcAft>
                <a:defRPr sz="69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3497263" eaLnBrk="0" fontAlgn="base" hangingPunct="0">
                <a:spcBef>
                  <a:spcPct val="0"/>
                </a:spcBef>
                <a:spcAft>
                  <a:spcPct val="0"/>
                </a:spcAft>
                <a:defRPr sz="69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3497263" eaLnBrk="0" fontAlgn="base" hangingPunct="0">
                <a:spcBef>
                  <a:spcPct val="0"/>
                </a:spcBef>
                <a:spcAft>
                  <a:spcPct val="0"/>
                </a:spcAft>
                <a:defRPr sz="69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3497263" eaLnBrk="0" fontAlgn="base" hangingPunct="0">
                <a:spcBef>
                  <a:spcPct val="0"/>
                </a:spcBef>
                <a:spcAft>
                  <a:spcPct val="0"/>
                </a:spcAft>
                <a:defRPr sz="69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it-IT" altLang="en-US" sz="4400" b="1" dirty="0" smtClean="0">
                  <a:solidFill>
                    <a:schemeClr val="accent2">
                      <a:lumMod val="50000"/>
                    </a:schemeClr>
                  </a:solidFill>
                  <a:cs typeface="+mn-cs"/>
                </a:rPr>
                <a:t>Conclusioni</a:t>
              </a:r>
              <a:endParaRPr lang="it-IT" altLang="en-US" sz="4400" b="1" dirty="0">
                <a:solidFill>
                  <a:schemeClr val="accent2">
                    <a:lumMod val="50000"/>
                  </a:schemeClr>
                </a:solidFill>
                <a:cs typeface="+mn-cs"/>
              </a:endParaRPr>
            </a:p>
          </p:txBody>
        </p:sp>
        <p:sp>
          <p:nvSpPr>
            <p:cNvPr id="57" name="Text Box 36">
              <a:extLst>
                <a:ext uri="{FF2B5EF4-FFF2-40B4-BE49-F238E27FC236}">
                  <a16:creationId xmlns="" xmlns:a16="http://schemas.microsoft.com/office/drawing/2014/main" id="{EAA1C91B-BB35-2E7C-5E5C-95FA63D184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082492" y="19963484"/>
              <a:ext cx="11669567" cy="10998297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square" lIns="62388" tIns="31193" rIns="62388" bIns="31193">
              <a:spAutoFit/>
            </a:bodyPr>
            <a:lstStyle>
              <a:lvl1pPr defTabSz="488950" eaLnBrk="0" hangingPunct="0">
                <a:defRPr sz="69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488950" eaLnBrk="0" hangingPunct="0">
                <a:defRPr sz="69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488950" eaLnBrk="0" hangingPunct="0">
                <a:defRPr sz="69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488950" eaLnBrk="0" hangingPunct="0">
                <a:defRPr sz="69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488950" eaLnBrk="0" hangingPunct="0">
                <a:defRPr sz="69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488950" eaLnBrk="0" fontAlgn="base" hangingPunct="0">
                <a:spcBef>
                  <a:spcPct val="0"/>
                </a:spcBef>
                <a:spcAft>
                  <a:spcPct val="0"/>
                </a:spcAft>
                <a:defRPr sz="69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488950" eaLnBrk="0" fontAlgn="base" hangingPunct="0">
                <a:spcBef>
                  <a:spcPct val="0"/>
                </a:spcBef>
                <a:spcAft>
                  <a:spcPct val="0"/>
                </a:spcAft>
                <a:defRPr sz="69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488950" eaLnBrk="0" fontAlgn="base" hangingPunct="0">
                <a:spcBef>
                  <a:spcPct val="0"/>
                </a:spcBef>
                <a:spcAft>
                  <a:spcPct val="0"/>
                </a:spcAft>
                <a:defRPr sz="69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488950" eaLnBrk="0" fontAlgn="base" hangingPunct="0">
                <a:spcBef>
                  <a:spcPct val="0"/>
                </a:spcBef>
                <a:spcAft>
                  <a:spcPct val="0"/>
                </a:spcAft>
                <a:defRPr sz="69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just">
                <a:lnSpc>
                  <a:spcPct val="95000"/>
                </a:lnSpc>
                <a:defRPr/>
              </a:pPr>
              <a:r>
                <a:rPr lang="it-IT" sz="3400" dirty="0" smtClean="0"/>
  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  </a:r>
              <a:endParaRPr lang="en-US" sz="3400" dirty="0"/>
            </a:p>
          </p:txBody>
        </p:sp>
      </p:grpSp>
      <p:grpSp>
        <p:nvGrpSpPr>
          <p:cNvPr id="2" name="Gruppo 1"/>
          <p:cNvGrpSpPr/>
          <p:nvPr/>
        </p:nvGrpSpPr>
        <p:grpSpPr>
          <a:xfrm>
            <a:off x="915837" y="46760524"/>
            <a:ext cx="19327087" cy="4067504"/>
            <a:chOff x="1407837" y="46760524"/>
            <a:chExt cx="18982319" cy="4067504"/>
          </a:xfrm>
        </p:grpSpPr>
        <p:sp>
          <p:nvSpPr>
            <p:cNvPr id="2050" name="AutoShape 50">
              <a:extLst>
                <a:ext uri="{FF2B5EF4-FFF2-40B4-BE49-F238E27FC236}">
                  <a16:creationId xmlns="" xmlns:a16="http://schemas.microsoft.com/office/drawing/2014/main" id="{3F69A413-D4BE-6E61-A8F7-1164EF8735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7837" y="46760524"/>
              <a:ext cx="18982319" cy="4067504"/>
            </a:xfrm>
            <a:prstGeom prst="roundRect">
              <a:avLst>
                <a:gd name="adj" fmla="val 7000"/>
              </a:avLst>
            </a:prstGeom>
            <a:solidFill>
              <a:schemeClr val="bg1"/>
            </a:solidFill>
            <a:ln w="76200">
              <a:solidFill>
                <a:srgbClr val="FFC000"/>
              </a:solidFill>
              <a:round/>
              <a:headEnd/>
              <a:tailEnd/>
            </a:ln>
            <a:effectLst/>
          </p:spPr>
          <p:txBody>
            <a:bodyPr wrap="none" anchor="ctr"/>
            <a:lstStyle>
              <a:lvl1pPr eaLnBrk="0" hangingPunct="0">
                <a:defRPr sz="69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69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69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69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69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69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69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69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69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8834" dirty="0">
                <a:cs typeface="+mn-cs"/>
              </a:endParaRPr>
            </a:p>
          </p:txBody>
        </p:sp>
        <p:sp>
          <p:nvSpPr>
            <p:cNvPr id="58" name="Text Box 10">
              <a:extLst>
                <a:ext uri="{FF2B5EF4-FFF2-40B4-BE49-F238E27FC236}">
                  <a16:creationId xmlns="" xmlns:a16="http://schemas.microsoft.com/office/drawing/2014/main" id="{2CB42C09-F837-6302-11B1-7D8EE7F637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98597" y="47117148"/>
              <a:ext cx="11296650" cy="709722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square" lIns="93259" tIns="46629" rIns="93259" bIns="46629">
              <a:spAutoFit/>
            </a:bodyPr>
            <a:lstStyle>
              <a:lvl1pPr defTabSz="3497263" eaLnBrk="0" hangingPunct="0">
                <a:defRPr sz="69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3497263" eaLnBrk="0" hangingPunct="0">
                <a:defRPr sz="69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3497263" eaLnBrk="0" hangingPunct="0">
                <a:defRPr sz="69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3497263" eaLnBrk="0" hangingPunct="0">
                <a:defRPr sz="69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3497263" eaLnBrk="0" hangingPunct="0">
                <a:defRPr sz="69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defTabSz="3497263" eaLnBrk="0" fontAlgn="base" hangingPunct="0">
                <a:spcBef>
                  <a:spcPct val="0"/>
                </a:spcBef>
                <a:spcAft>
                  <a:spcPct val="0"/>
                </a:spcAft>
                <a:defRPr sz="69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defTabSz="3497263" eaLnBrk="0" fontAlgn="base" hangingPunct="0">
                <a:spcBef>
                  <a:spcPct val="0"/>
                </a:spcBef>
                <a:spcAft>
                  <a:spcPct val="0"/>
                </a:spcAft>
                <a:defRPr sz="69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defTabSz="3497263" eaLnBrk="0" fontAlgn="base" hangingPunct="0">
                <a:spcBef>
                  <a:spcPct val="0"/>
                </a:spcBef>
                <a:spcAft>
                  <a:spcPct val="0"/>
                </a:spcAft>
                <a:defRPr sz="69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defTabSz="3497263" eaLnBrk="0" fontAlgn="base" hangingPunct="0">
                <a:spcBef>
                  <a:spcPct val="0"/>
                </a:spcBef>
                <a:spcAft>
                  <a:spcPct val="0"/>
                </a:spcAft>
                <a:defRPr sz="69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it-IT" altLang="en-US" sz="4000" b="1" dirty="0" smtClean="0">
                  <a:solidFill>
                    <a:schemeClr val="accent2">
                      <a:lumMod val="50000"/>
                    </a:schemeClr>
                  </a:solidFill>
                  <a:cs typeface="+mn-cs"/>
                </a:rPr>
                <a:t>Bibliografia</a:t>
              </a:r>
              <a:endParaRPr lang="it-IT" altLang="en-US" sz="4400" b="1" dirty="0">
                <a:solidFill>
                  <a:schemeClr val="accent2">
                    <a:lumMod val="50000"/>
                  </a:schemeClr>
                </a:solidFill>
                <a:cs typeface="+mn-cs"/>
              </a:endParaRPr>
            </a:p>
          </p:txBody>
        </p:sp>
      </p:grpSp>
      <p:grpSp>
        <p:nvGrpSpPr>
          <p:cNvPr id="59" name="Gruppo 58">
            <a:extLst>
              <a:ext uri="{FF2B5EF4-FFF2-40B4-BE49-F238E27FC236}">
                <a16:creationId xmlns="" xmlns:a16="http://schemas.microsoft.com/office/drawing/2014/main" id="{45AAC5CB-6A28-408A-BF3D-F5CF93A5FEA9}"/>
              </a:ext>
            </a:extLst>
          </p:cNvPr>
          <p:cNvGrpSpPr/>
          <p:nvPr/>
        </p:nvGrpSpPr>
        <p:grpSpPr>
          <a:xfrm>
            <a:off x="999905" y="32140235"/>
            <a:ext cx="27136262" cy="1192813"/>
            <a:chOff x="1616565" y="44149640"/>
            <a:chExt cx="5913822" cy="1914419"/>
          </a:xfrm>
        </p:grpSpPr>
        <p:sp>
          <p:nvSpPr>
            <p:cNvPr id="60" name="AutoShape 50">
              <a:extLst>
                <a:ext uri="{FF2B5EF4-FFF2-40B4-BE49-F238E27FC236}">
                  <a16:creationId xmlns="" xmlns:a16="http://schemas.microsoft.com/office/drawing/2014/main" id="{A9A717F4-A973-4F3B-B010-0636C62302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6565" y="44149640"/>
              <a:ext cx="5913822" cy="1914419"/>
            </a:xfrm>
            <a:prstGeom prst="roundRect">
              <a:avLst>
                <a:gd name="adj" fmla="val 7000"/>
              </a:avLst>
            </a:prstGeom>
            <a:solidFill>
              <a:schemeClr val="bg1"/>
            </a:solidFill>
            <a:ln w="76200">
              <a:solidFill>
                <a:srgbClr val="FFC000"/>
              </a:solidFill>
              <a:round/>
              <a:headEnd/>
              <a:tailEnd/>
            </a:ln>
            <a:effectLst/>
          </p:spPr>
          <p:txBody>
            <a:bodyPr wrap="none" anchor="ctr"/>
            <a:lstStyle>
              <a:lvl1pPr eaLnBrk="0" hangingPunct="0">
                <a:defRPr sz="69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69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69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69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69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69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69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69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69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8834" dirty="0">
                <a:cs typeface="+mn-cs"/>
              </a:endParaRPr>
            </a:p>
          </p:txBody>
        </p:sp>
        <p:sp>
          <p:nvSpPr>
            <p:cNvPr id="61" name="CasellaDiTesto 60">
              <a:extLst>
                <a:ext uri="{FF2B5EF4-FFF2-40B4-BE49-F238E27FC236}">
                  <a16:creationId xmlns="" xmlns:a16="http://schemas.microsoft.com/office/drawing/2014/main" id="{DB0860A1-487E-4CB9-9CEA-A6E6855EF797}"/>
                </a:ext>
              </a:extLst>
            </p:cNvPr>
            <p:cNvSpPr txBox="1"/>
            <p:nvPr/>
          </p:nvSpPr>
          <p:spPr>
            <a:xfrm>
              <a:off x="1771131" y="44575873"/>
              <a:ext cx="5129056" cy="9385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3200" b="1" dirty="0" smtClean="0">
                  <a:solidFill>
                    <a:schemeClr val="accent2">
                      <a:lumMod val="50000"/>
                    </a:schemeClr>
                  </a:solidFill>
                  <a:latin typeface="Arial" charset="0"/>
                  <a:cs typeface="+mn-cs"/>
                </a:rPr>
                <a:t>Figura/Tabella 2</a:t>
              </a:r>
              <a:endParaRPr lang="it-IT" sz="2000" dirty="0">
                <a:latin typeface="Arial" charset="0"/>
                <a:cs typeface="+mn-cs"/>
              </a:endParaRPr>
            </a:p>
          </p:txBody>
        </p:sp>
      </p:grpSp>
      <p:grpSp>
        <p:nvGrpSpPr>
          <p:cNvPr id="15" name="Gruppo 14"/>
          <p:cNvGrpSpPr/>
          <p:nvPr/>
        </p:nvGrpSpPr>
        <p:grpSpPr>
          <a:xfrm>
            <a:off x="915836" y="33706676"/>
            <a:ext cx="27220330" cy="12265572"/>
            <a:chOff x="915836" y="33706676"/>
            <a:chExt cx="26421571" cy="12265572"/>
          </a:xfrm>
        </p:grpSpPr>
        <p:sp>
          <p:nvSpPr>
            <p:cNvPr id="38" name="AutoShape 50">
              <a:extLst>
                <a:ext uri="{FF2B5EF4-FFF2-40B4-BE49-F238E27FC236}">
                  <a16:creationId xmlns="" xmlns:a16="http://schemas.microsoft.com/office/drawing/2014/main" id="{3F69A413-D4BE-6E61-A8F7-1164EF8735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5836" y="33706676"/>
              <a:ext cx="26421571" cy="12265572"/>
            </a:xfrm>
            <a:prstGeom prst="roundRect">
              <a:avLst>
                <a:gd name="adj" fmla="val 7000"/>
              </a:avLst>
            </a:prstGeom>
            <a:solidFill>
              <a:schemeClr val="bg1"/>
            </a:solidFill>
            <a:ln w="76200">
              <a:solidFill>
                <a:srgbClr val="FFC000"/>
              </a:solidFill>
              <a:round/>
              <a:headEnd/>
              <a:tailEnd/>
            </a:ln>
            <a:effectLst/>
          </p:spPr>
          <p:txBody>
            <a:bodyPr wrap="none" anchor="ctr"/>
            <a:lstStyle>
              <a:lvl1pPr eaLnBrk="0" hangingPunct="0">
                <a:defRPr sz="69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69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69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69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69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69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69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69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69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8834">
                <a:cs typeface="+mn-cs"/>
              </a:endParaRPr>
            </a:p>
          </p:txBody>
        </p:sp>
        <p:sp>
          <p:nvSpPr>
            <p:cNvPr id="62" name="CasellaDiTesto 61">
              <a:extLst>
                <a:ext uri="{FF2B5EF4-FFF2-40B4-BE49-F238E27FC236}">
                  <a16:creationId xmlns="" xmlns:a16="http://schemas.microsoft.com/office/drawing/2014/main" id="{DB0860A1-487E-4CB9-9CEA-A6E6855EF797}"/>
                </a:ext>
              </a:extLst>
            </p:cNvPr>
            <p:cNvSpPr txBox="1"/>
            <p:nvPr/>
          </p:nvSpPr>
          <p:spPr>
            <a:xfrm>
              <a:off x="12365011" y="39547074"/>
              <a:ext cx="379005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3200" b="1" dirty="0" smtClean="0">
                  <a:solidFill>
                    <a:schemeClr val="accent2">
                      <a:lumMod val="50000"/>
                    </a:schemeClr>
                  </a:solidFill>
                  <a:latin typeface="Arial" charset="0"/>
                  <a:cs typeface="+mn-cs"/>
                </a:rPr>
                <a:t>Figura/Tabella 2</a:t>
              </a:r>
              <a:endParaRPr lang="it-IT" sz="2000" dirty="0">
                <a:latin typeface="Arial" charset="0"/>
                <a:cs typeface="+mn-cs"/>
              </a:endParaRPr>
            </a:p>
          </p:txBody>
        </p:sp>
      </p:grpSp>
      <p:sp>
        <p:nvSpPr>
          <p:cNvPr id="17" name="Rettangolo 16"/>
          <p:cNvSpPr/>
          <p:nvPr/>
        </p:nvSpPr>
        <p:spPr bwMode="auto">
          <a:xfrm>
            <a:off x="6470142" y="471186"/>
            <a:ext cx="15863316" cy="3106697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indent="0" algn="ctr" defTabSz="3497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6900" b="1" i="0" u="none" strike="noStrike" normalizeH="0" baseline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</a:rPr>
              <a:t>Update in HIV</a:t>
            </a:r>
          </a:p>
          <a:p>
            <a:pPr marL="0" marR="0" indent="0" algn="ctr" defTabSz="3497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66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</a:rPr>
              <a:t>u</a:t>
            </a:r>
            <a:r>
              <a:rPr lang="it-IT" sz="66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</a:rPr>
              <a:t>na nuova prospettiva</a:t>
            </a:r>
          </a:p>
        </p:txBody>
      </p:sp>
      <p:sp>
        <p:nvSpPr>
          <p:cNvPr id="18" name="Rettangolo 17"/>
          <p:cNvSpPr/>
          <p:nvPr/>
        </p:nvSpPr>
        <p:spPr bwMode="auto">
          <a:xfrm>
            <a:off x="7275787" y="3499946"/>
            <a:ext cx="14252027" cy="214411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3497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4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Grand</a:t>
            </a:r>
            <a:r>
              <a:rPr kumimoji="0" lang="it-IT" sz="44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Hotel Villa </a:t>
            </a:r>
            <a:r>
              <a:rPr kumimoji="0" lang="it-IT" sz="4400" b="0" i="1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Cappugi</a:t>
            </a:r>
            <a:r>
              <a:rPr kumimoji="0" lang="it-IT" sz="44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 Pistoia</a:t>
            </a:r>
          </a:p>
          <a:p>
            <a:pPr marL="0" marR="0" indent="0" algn="ctr" defTabSz="3497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44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11/12 Ottobre 2024</a:t>
            </a:r>
            <a:endParaRPr kumimoji="0" lang="it-IT" sz="4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9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024" t="29770" r="15171" b="57058"/>
          <a:stretch/>
        </p:blipFill>
        <p:spPr bwMode="auto">
          <a:xfrm>
            <a:off x="20540809" y="47423442"/>
            <a:ext cx="7595358" cy="274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9286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3064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3497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6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3497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6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064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539</TotalTime>
  <Words>46</Words>
  <Application>Microsoft Office PowerPoint</Application>
  <PresentationFormat>Personalizzato</PresentationFormat>
  <Paragraphs>17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Default Design</vt:lpstr>
      <vt:lpstr>Presentazione standard di PowerPoint</vt:lpstr>
    </vt:vector>
  </TitlesOfParts>
  <Company>MegaPrint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70x100 cm vertical poster template</dc:title>
  <dc:creator>Ethan Shulda;www.postersession.com</dc:creator>
  <cp:keywords>www.postersession.com</cp:keywords>
  <dc:description>©MegaPrint Inc. 2009-2015</dc:description>
  <cp:lastModifiedBy>user</cp:lastModifiedBy>
  <cp:revision>99</cp:revision>
  <dcterms:created xsi:type="dcterms:W3CDTF">2008-12-04T00:20:37Z</dcterms:created>
  <dcterms:modified xsi:type="dcterms:W3CDTF">2024-09-17T15:58:03Z</dcterms:modified>
</cp:coreProperties>
</file>